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0634d5eb4a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0634d5eb4a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634d5eb4a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634d5eb4a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634d5eb4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634d5eb4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634d5eb4a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0634d5eb4a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634d5eb4a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0634d5eb4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0634d5eb4a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0634d5eb4a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07104a53e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07104a53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_dlIUW7paWo" TargetMode="External"/><Relationship Id="rId4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lT2oeNkTOAk" TargetMode="External"/><Relationship Id="rId4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S_c2PmDXjWo" TargetMode="Externa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Origami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r>
              <a:rPr lang="en"/>
              <a:t>origami</a:t>
            </a:r>
            <a:r>
              <a:rPr lang="en"/>
              <a:t> art?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-Traditional </a:t>
            </a: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origami</a:t>
            </a: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 is the art of folding a paper into a 3 Dimensional sculpture without cutting, tapping or even gluing it. </a:t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-Comes from the Japanese words </a:t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ori- folding</a:t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 kami-paper</a:t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origami art?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-Paper was invented in China around 105 AD and folded paper or (zhezhi) emerged shortly after. </a:t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-By 900 AD gold nuggets were a staple at traditional Chinese funerals. </a:t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-These ornaments were crafted with the intention of being thrown into a fire at the end of a ceremony. </a:t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3074" y="2571750"/>
            <a:ext cx="3290049" cy="246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origami art?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4392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-Paper folding was introduced to Japan as a ceremonial Shinto ritual. In the Endo period in 1603-1868 it became a </a:t>
            </a: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leisurely</a:t>
            </a: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 activity. </a:t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1A1A1A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-Origami works often featured flowers, birds and nature based motifs.</a:t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0550" y="1929850"/>
            <a:ext cx="4031751" cy="3026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origami art?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1A1A1A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311700" y="1152475"/>
            <a:ext cx="43302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-</a:t>
            </a:r>
            <a:r>
              <a:rPr b="1" lang="en"/>
              <a:t>In Europe paper folding was adopted in the 17th century and was thought to have been adapted from napkin folding techniques. 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-The interest in paper folding eventually moved beyond napkins at dinner parties into Friedrich </a:t>
            </a:r>
            <a:r>
              <a:rPr b="1" lang="en"/>
              <a:t>Froebel's</a:t>
            </a:r>
            <a:r>
              <a:rPr b="1" lang="en"/>
              <a:t> curriculum.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-He created several hands-on-activities that included “play and activity” institutes including paper-folding. This </a:t>
            </a:r>
            <a:r>
              <a:rPr b="1" lang="en"/>
              <a:t>familiarize</a:t>
            </a:r>
            <a:r>
              <a:rPr b="1" lang="en"/>
              <a:t> children with origami and allowed it to flourish across the continent. 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997" y="1080837"/>
            <a:ext cx="4210974" cy="355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Sipho Mabona</a:t>
            </a:r>
            <a:endParaRPr/>
          </a:p>
        </p:txBody>
      </p:sp>
      <p:pic>
        <p:nvPicPr>
          <p:cNvPr descr="http://www.indiegogo.com/projects/white-elephant--2/x/5573976&#10;As an ultimate prove that there are no limits to what can be made out of a square piece of paper I came up with the idea to fold a life-size origami elephant." id="88" name="Google Shape;88;p18" title="WHITE ELEPHAN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1461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Create Origami Snowflakes</a:t>
            </a:r>
            <a:endParaRPr/>
          </a:p>
        </p:txBody>
      </p:sp>
      <p:pic>
        <p:nvPicPr>
          <p:cNvPr descr="Make big 3D snowflakes with this tutorial! I featured these in my recent blog post at www.beccabliss.com/blog where I used them as decorations for my Annual Harry Potter Christmas Party.&#10;&#10;All you need is:&#10;-6 pieces of paper&#10;-scissors&#10;-tape&#10;-stapler / staples" id="94" name="Google Shape;94;p19" title="3D Paper Snowflakes DI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01772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are Snowflakes Unique?</a:t>
            </a:r>
            <a:endParaRPr/>
          </a:p>
        </p:txBody>
      </p:sp>
      <p:pic>
        <p:nvPicPr>
          <p:cNvPr descr="No two snowflakes are alike! Witness the amazing birth of a snowflake! Tune in to Secrets of the Earth, Thursday nights only on The Weather Channel!" id="100" name="Google Shape;100;p20" title="Secrets Of The Earth: Birth of a Snowflake!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82800" y="12365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