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Lato"/>
      <p:regular r:id="rId21"/>
      <p:bold r:id="rId22"/>
      <p:italic r:id="rId23"/>
      <p:boldItalic r:id="rId24"/>
    </p:embeddedFont>
    <p:embeddedFont>
      <p:font typeface="Gochi Hand"/>
      <p:regular r:id="rId25"/>
    </p:embeddedFont>
    <p:embeddedFont>
      <p:font typeface="Source Sans Pro"/>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4" roundtripDataSignature="AMtx7mhQNYBXuNbhV4oFnv0dsTMRBB0h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regular.fntdata"/><Relationship Id="rId25" Type="http://schemas.openxmlformats.org/officeDocument/2006/relationships/font" Target="fonts/GochiHand-regular.fntdata"/><Relationship Id="rId28" Type="http://schemas.openxmlformats.org/officeDocument/2006/relationships/font" Target="fonts/SourceSansPro-italic.fntdata"/><Relationship Id="rId27" Type="http://schemas.openxmlformats.org/officeDocument/2006/relationships/font" Target="fonts/SourceSans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c555ce56f_0_11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c555ce56f_0_1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c555ce56f_0_168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c555ce56f_0_1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c555ce56f_0_224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c555ce56f_0_2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5574bb7bf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a5574bb7bf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Poll for communication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c555ce56f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c555ce5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5574bb7bf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a5574bb7bf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c555ce56f_0_5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c555ce56f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3"/>
          <p:cNvPicPr preferRelativeResize="0"/>
          <p:nvPr/>
        </p:nvPicPr>
        <p:blipFill rotWithShape="1">
          <a:blip r:embed="rId2">
            <a:alphaModFix/>
          </a:blip>
          <a:srcRect b="0" l="0" r="0" t="0"/>
          <a:stretch/>
        </p:blipFill>
        <p:spPr>
          <a:xfrm>
            <a:off x="714" y="-28847"/>
            <a:ext cx="9219485" cy="6915695"/>
          </a:xfrm>
          <a:prstGeom prst="rect">
            <a:avLst/>
          </a:prstGeom>
          <a:noFill/>
          <a:ln>
            <a:noFill/>
          </a:ln>
        </p:spPr>
      </p:pic>
      <p:sp>
        <p:nvSpPr>
          <p:cNvPr id="11" name="Google Shape;11;p23"/>
          <p:cNvSpPr txBox="1"/>
          <p:nvPr>
            <p:ph type="ctrTitle"/>
          </p:nvPr>
        </p:nvSpPr>
        <p:spPr>
          <a:xfrm>
            <a:off x="4191000" y="1092201"/>
            <a:ext cx="4648200" cy="14700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accent4"/>
              </a:buClr>
              <a:buSzPts val="4000"/>
              <a:buFont typeface="Arial"/>
              <a:buNone/>
              <a:defRPr b="1" i="0" sz="4000" u="none" cap="none" strike="noStrike">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2" name="Google Shape;12;p23"/>
          <p:cNvSpPr txBox="1"/>
          <p:nvPr>
            <p:ph idx="1" type="subTitle"/>
          </p:nvPr>
        </p:nvSpPr>
        <p:spPr>
          <a:xfrm>
            <a:off x="4191000" y="2921000"/>
            <a:ext cx="4610100" cy="17526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816"/>
              </a:spcBef>
              <a:spcAft>
                <a:spcPts val="0"/>
              </a:spcAft>
              <a:buClr>
                <a:schemeClr val="accent1"/>
              </a:buClr>
              <a:buSzPts val="3000"/>
              <a:buFont typeface="Arial"/>
              <a:buNone/>
              <a:defRPr b="0" i="0" sz="3000" u="none" cap="none" strike="noStrike">
                <a:solidFill>
                  <a:schemeClr val="accent2"/>
                </a:solidFill>
                <a:latin typeface="Arial"/>
                <a:ea typeface="Arial"/>
                <a:cs typeface="Arial"/>
                <a:sym typeface="Arial"/>
              </a:defRPr>
            </a:lvl1pPr>
            <a:lvl2pPr lvl="1" marR="0" algn="ctr">
              <a:lnSpc>
                <a:spcPct val="100000"/>
              </a:lnSpc>
              <a:spcBef>
                <a:spcPts val="816"/>
              </a:spcBef>
              <a:spcAft>
                <a:spcPts val="0"/>
              </a:spcAft>
              <a:buClr>
                <a:schemeClr val="accent1"/>
              </a:buClr>
              <a:buSzPts val="3200"/>
              <a:buFont typeface="Source Sans Pro"/>
              <a:buNone/>
              <a:defRPr b="0" i="0" sz="3200" u="none" cap="none" strike="noStrike">
                <a:solidFill>
                  <a:srgbClr val="888888"/>
                </a:solidFill>
                <a:latin typeface="Arial"/>
                <a:ea typeface="Arial"/>
                <a:cs typeface="Arial"/>
                <a:sym typeface="Arial"/>
              </a:defRPr>
            </a:lvl2pPr>
            <a:lvl3pPr lvl="2" marR="0" algn="ctr">
              <a:lnSpc>
                <a:spcPct val="100000"/>
              </a:lnSpc>
              <a:spcBef>
                <a:spcPts val="816"/>
              </a:spcBef>
              <a:spcAft>
                <a:spcPts val="0"/>
              </a:spcAft>
              <a:buClr>
                <a:schemeClr val="accent1"/>
              </a:buClr>
              <a:buSzPts val="1650"/>
              <a:buFont typeface="Arial"/>
              <a:buNone/>
              <a:defRPr b="0" i="0" sz="3000" u="none" cap="none" strike="noStrike">
                <a:solidFill>
                  <a:srgbClr val="888888"/>
                </a:solidFill>
                <a:latin typeface="Arial"/>
                <a:ea typeface="Arial"/>
                <a:cs typeface="Arial"/>
                <a:sym typeface="Arial"/>
              </a:defRPr>
            </a:lvl3pPr>
            <a:lvl4pPr lvl="3" marR="0" algn="ctr">
              <a:lnSpc>
                <a:spcPct val="100000"/>
              </a:lnSpc>
              <a:spcBef>
                <a:spcPts val="816"/>
              </a:spcBef>
              <a:spcAft>
                <a:spcPts val="0"/>
              </a:spcAft>
              <a:buClr>
                <a:schemeClr val="accent1"/>
              </a:buClr>
              <a:buSzPts val="1540"/>
              <a:buFont typeface="Arial"/>
              <a:buNone/>
              <a:defRPr b="0" i="0" sz="2800" u="none" cap="none" strike="noStrike">
                <a:solidFill>
                  <a:srgbClr val="888888"/>
                </a:solidFill>
                <a:latin typeface="Arial"/>
                <a:ea typeface="Arial"/>
                <a:cs typeface="Arial"/>
                <a:sym typeface="Arial"/>
              </a:defRPr>
            </a:lvl4pPr>
            <a:lvl5pPr lvl="4" marR="0" algn="ctr">
              <a:lnSpc>
                <a:spcPct val="100000"/>
              </a:lnSpc>
              <a:spcBef>
                <a:spcPts val="816"/>
              </a:spcBef>
              <a:spcAft>
                <a:spcPts val="0"/>
              </a:spcAft>
              <a:buClr>
                <a:schemeClr val="accent1"/>
              </a:buClr>
              <a:buSzPts val="2600"/>
              <a:buFont typeface="Arial"/>
              <a:buNone/>
              <a:defRPr b="0" i="0" sz="2600" u="none" cap="none" strike="noStrike">
                <a:solidFill>
                  <a:srgbClr val="888888"/>
                </a:solidFill>
                <a:latin typeface="Arial"/>
                <a:ea typeface="Arial"/>
                <a:cs typeface="Arial"/>
                <a:sym typeface="Arial"/>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gec555ce56f_0_559"/>
          <p:cNvSpPr/>
          <p:nvPr/>
        </p:nvSpPr>
        <p:spPr>
          <a:xfrm>
            <a:off x="4953000" y="0"/>
            <a:ext cx="3546600" cy="6858000"/>
          </a:xfrm>
          <a:prstGeom prst="flowChartProcess">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ec555ce56f_0_559"/>
          <p:cNvSpPr txBox="1"/>
          <p:nvPr>
            <p:ph type="title"/>
          </p:nvPr>
        </p:nvSpPr>
        <p:spPr>
          <a:xfrm>
            <a:off x="5119350" y="1553900"/>
            <a:ext cx="32139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4000"/>
              <a:buNone/>
              <a:defRPr>
                <a:solidFill>
                  <a:srgbClr val="3C78D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gec555ce56f_0_55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
        <p:nvSpPr>
          <p:cNvPr id="40" name="Google Shape;40;gec555ce56f_0_559"/>
          <p:cNvSpPr txBox="1"/>
          <p:nvPr>
            <p:ph idx="1" type="subTitle"/>
          </p:nvPr>
        </p:nvSpPr>
        <p:spPr>
          <a:xfrm>
            <a:off x="5119350" y="2418500"/>
            <a:ext cx="3213900" cy="2885700"/>
          </a:xfrm>
          <a:prstGeom prst="rect">
            <a:avLst/>
          </a:prstGeom>
        </p:spPr>
        <p:txBody>
          <a:bodyPr anchorCtr="0" anchor="t" bIns="45700" lIns="91425" spcFirstLastPara="1" rIns="91425" wrap="square" tIns="45700">
            <a:noAutofit/>
          </a:bodyPr>
          <a:lstStyle>
            <a:lvl1pPr lvl="0" rtl="0">
              <a:lnSpc>
                <a:spcPct val="100000"/>
              </a:lnSpc>
              <a:spcBef>
                <a:spcPts val="816"/>
              </a:spcBef>
              <a:spcAft>
                <a:spcPts val="0"/>
              </a:spcAft>
              <a:buSzPts val="2800"/>
              <a:buNone/>
              <a:defRPr sz="1600">
                <a:solidFill>
                  <a:srgbClr val="000000"/>
                </a:solidFill>
                <a:latin typeface="Open Sans"/>
                <a:ea typeface="Open Sans"/>
                <a:cs typeface="Open Sans"/>
                <a:sym typeface="Open Sans"/>
              </a:defRPr>
            </a:lvl1pPr>
            <a:lvl2pPr lvl="1" rtl="0" algn="ctr">
              <a:lnSpc>
                <a:spcPct val="100000"/>
              </a:lnSpc>
              <a:spcBef>
                <a:spcPts val="816"/>
              </a:spcBef>
              <a:spcAft>
                <a:spcPts val="0"/>
              </a:spcAft>
              <a:buSzPts val="2800"/>
              <a:buNone/>
              <a:defRPr sz="2800"/>
            </a:lvl2pPr>
            <a:lvl3pPr lvl="2" rtl="0" algn="ctr">
              <a:lnSpc>
                <a:spcPct val="100000"/>
              </a:lnSpc>
              <a:spcBef>
                <a:spcPts val="816"/>
              </a:spcBef>
              <a:spcAft>
                <a:spcPts val="0"/>
              </a:spcAft>
              <a:buSzPts val="2800"/>
              <a:buNone/>
              <a:defRPr sz="2800"/>
            </a:lvl3pPr>
            <a:lvl4pPr lvl="3" rtl="0" algn="ctr">
              <a:lnSpc>
                <a:spcPct val="100000"/>
              </a:lnSpc>
              <a:spcBef>
                <a:spcPts val="816"/>
              </a:spcBef>
              <a:spcAft>
                <a:spcPts val="0"/>
              </a:spcAft>
              <a:buSzPts val="2800"/>
              <a:buNone/>
              <a:defRPr sz="2800"/>
            </a:lvl4pPr>
            <a:lvl5pPr lvl="4" rtl="0" algn="ctr">
              <a:lnSpc>
                <a:spcPct val="100000"/>
              </a:lnSpc>
              <a:spcBef>
                <a:spcPts val="816"/>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gradient">
  <p:cSld name="Small gradient">
    <p:spTree>
      <p:nvGrpSpPr>
        <p:cNvPr id="13" name="Shape 13"/>
        <p:cNvGrpSpPr/>
        <p:nvPr/>
      </p:nvGrpSpPr>
      <p:grpSpPr>
        <a:xfrm>
          <a:off x="0" y="0"/>
          <a:ext cx="0" cy="0"/>
          <a:chOff x="0" y="0"/>
          <a:chExt cx="0" cy="0"/>
        </a:xfrm>
      </p:grpSpPr>
      <p:pic>
        <p:nvPicPr>
          <p:cNvPr id="14" name="Google Shape;14;p24"/>
          <p:cNvPicPr preferRelativeResize="0"/>
          <p:nvPr/>
        </p:nvPicPr>
        <p:blipFill rotWithShape="1">
          <a:blip r:embed="rId2">
            <a:alphaModFix/>
          </a:blip>
          <a:srcRect b="0" l="0" r="0" t="0"/>
          <a:stretch/>
        </p:blipFill>
        <p:spPr>
          <a:xfrm>
            <a:off x="0" y="0"/>
            <a:ext cx="9142571" cy="6857999"/>
          </a:xfrm>
          <a:prstGeom prst="rect">
            <a:avLst/>
          </a:prstGeom>
          <a:noFill/>
          <a:ln>
            <a:noFill/>
          </a:ln>
        </p:spPr>
      </p:pic>
      <p:sp>
        <p:nvSpPr>
          <p:cNvPr id="15" name="Google Shape;15;p24"/>
          <p:cNvSpPr txBox="1"/>
          <p:nvPr>
            <p:ph type="title"/>
          </p:nvPr>
        </p:nvSpPr>
        <p:spPr>
          <a:xfrm>
            <a:off x="304800" y="274639"/>
            <a:ext cx="8534400" cy="1143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page">
  <p:cSld name="Alternate title page">
    <p:spTree>
      <p:nvGrpSpPr>
        <p:cNvPr id="16" name="Shape 16"/>
        <p:cNvGrpSpPr/>
        <p:nvPr/>
      </p:nvGrpSpPr>
      <p:grpSpPr>
        <a:xfrm>
          <a:off x="0" y="0"/>
          <a:ext cx="0" cy="0"/>
          <a:chOff x="0" y="0"/>
          <a:chExt cx="0" cy="0"/>
        </a:xfrm>
      </p:grpSpPr>
      <p:sp>
        <p:nvSpPr>
          <p:cNvPr id="17" name="Google Shape;17;p25"/>
          <p:cNvSpPr txBox="1"/>
          <p:nvPr>
            <p:ph type="title"/>
          </p:nvPr>
        </p:nvSpPr>
        <p:spPr>
          <a:xfrm>
            <a:off x="2285999" y="2590800"/>
            <a:ext cx="6492949" cy="1143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dk2"/>
              </a:buClr>
              <a:buSzPts val="4000"/>
              <a:buFont typeface="Arial"/>
              <a:buNone/>
              <a:defRPr b="1" i="0" sz="4000" u="none" cap="none" strike="noStrike">
                <a:solidFill>
                  <a:schemeClr val="dk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8" name="Google Shape;18;p25"/>
          <p:cNvSpPr txBox="1"/>
          <p:nvPr/>
        </p:nvSpPr>
        <p:spPr>
          <a:xfrm>
            <a:off x="2285999" y="3835400"/>
            <a:ext cx="6492949"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accent2"/>
                </a:solidFill>
                <a:latin typeface="Source Sans Pro"/>
                <a:ea typeface="Source Sans Pro"/>
                <a:cs typeface="Source Sans Pro"/>
                <a:sym typeface="Source Sans Pro"/>
              </a:rPr>
              <a:t>Alternate title text</a:t>
            </a:r>
            <a:endParaRPr b="0" i="0" sz="3000" u="none" cap="none" strike="noStrike">
              <a:solidFill>
                <a:schemeClr val="accent2"/>
              </a:solidFill>
              <a:latin typeface="Source Sans Pro"/>
              <a:ea typeface="Source Sans Pro"/>
              <a:cs typeface="Source Sans Pro"/>
              <a:sym typeface="Source Sans Pro"/>
            </a:endParaRPr>
          </a:p>
        </p:txBody>
      </p:sp>
      <p:pic>
        <p:nvPicPr>
          <p:cNvPr id="19" name="Google Shape;19;p25"/>
          <p:cNvPicPr preferRelativeResize="0"/>
          <p:nvPr/>
        </p:nvPicPr>
        <p:blipFill rotWithShape="1">
          <a:blip r:embed="rId2">
            <a:alphaModFix/>
          </a:blip>
          <a:srcRect b="0" l="0" r="0" t="0"/>
          <a:stretch/>
        </p:blipFill>
        <p:spPr>
          <a:xfrm>
            <a:off x="7848600" y="5918409"/>
            <a:ext cx="1160586" cy="8068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6"/>
          <p:cNvSpPr txBox="1"/>
          <p:nvPr>
            <p:ph type="title"/>
          </p:nvPr>
        </p:nvSpPr>
        <p:spPr>
          <a:xfrm>
            <a:off x="1905000" y="274639"/>
            <a:ext cx="6934200" cy="1143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2" name="Google Shape;22;p26"/>
          <p:cNvSpPr txBox="1"/>
          <p:nvPr>
            <p:ph idx="1" type="body"/>
          </p:nvPr>
        </p:nvSpPr>
        <p:spPr>
          <a:xfrm>
            <a:off x="1905000" y="1600201"/>
            <a:ext cx="6934200" cy="4876800"/>
          </a:xfrm>
          <a:prstGeom prst="rect">
            <a:avLst/>
          </a:prstGeom>
          <a:noFill/>
          <a:ln>
            <a:noFill/>
          </a:ln>
        </p:spPr>
        <p:txBody>
          <a:bodyPr anchorCtr="0" anchor="t" bIns="45700" lIns="91425" spcFirstLastPara="1" rIns="91425" wrap="square" tIns="45700">
            <a:noAutofit/>
          </a:bodyPr>
          <a:lstStyle>
            <a:lvl1pPr indent="-444500" lvl="0" marL="457200" marR="0" algn="l">
              <a:lnSpc>
                <a:spcPct val="100000"/>
              </a:lnSpc>
              <a:spcBef>
                <a:spcPts val="816"/>
              </a:spcBef>
              <a:spcAft>
                <a:spcPts val="0"/>
              </a:spcAft>
              <a:buClr>
                <a:schemeClr val="accent1"/>
              </a:buClr>
              <a:buSzPts val="3400"/>
              <a:buFont typeface="Arial"/>
              <a:buChar char="•"/>
              <a:defRPr b="0" i="0" sz="3400" u="none" cap="none" strike="noStrike">
                <a:solidFill>
                  <a:schemeClr val="dk1"/>
                </a:solidFill>
                <a:latin typeface="Arial"/>
                <a:ea typeface="Arial"/>
                <a:cs typeface="Arial"/>
                <a:sym typeface="Arial"/>
              </a:defRPr>
            </a:lvl1pPr>
            <a:lvl2pPr indent="-431800" lvl="1" marL="914400" marR="0" algn="l">
              <a:lnSpc>
                <a:spcPct val="100000"/>
              </a:lnSpc>
              <a:spcBef>
                <a:spcPts val="816"/>
              </a:spcBef>
              <a:spcAft>
                <a:spcPts val="0"/>
              </a:spcAft>
              <a:buClr>
                <a:schemeClr val="accent1"/>
              </a:buClr>
              <a:buSzPts val="3200"/>
              <a:buFont typeface="Source Sans Pro"/>
              <a:buChar char="◦"/>
              <a:defRPr b="0" i="0" sz="3200" u="none" cap="none" strike="noStrike">
                <a:solidFill>
                  <a:schemeClr val="dk1"/>
                </a:solidFill>
                <a:latin typeface="Arial"/>
                <a:ea typeface="Arial"/>
                <a:cs typeface="Arial"/>
                <a:sym typeface="Arial"/>
              </a:defRPr>
            </a:lvl2pPr>
            <a:lvl3pPr indent="-333375" lvl="2" marL="1371600" marR="0" algn="l">
              <a:lnSpc>
                <a:spcPct val="100000"/>
              </a:lnSpc>
              <a:spcBef>
                <a:spcPts val="816"/>
              </a:spcBef>
              <a:spcAft>
                <a:spcPts val="0"/>
              </a:spcAft>
              <a:buClr>
                <a:schemeClr val="accent1"/>
              </a:buClr>
              <a:buSzPts val="1650"/>
              <a:buFont typeface="Arial"/>
              <a:buChar char="•"/>
              <a:defRPr b="0" i="0" sz="3000" u="none" cap="none" strike="noStrike">
                <a:solidFill>
                  <a:schemeClr val="dk1"/>
                </a:solidFill>
                <a:latin typeface="Arial"/>
                <a:ea typeface="Arial"/>
                <a:cs typeface="Arial"/>
                <a:sym typeface="Arial"/>
              </a:defRPr>
            </a:lvl3pPr>
            <a:lvl4pPr indent="-326389" lvl="3" marL="1828800" marR="0" algn="l">
              <a:lnSpc>
                <a:spcPct val="100000"/>
              </a:lnSpc>
              <a:spcBef>
                <a:spcPts val="816"/>
              </a:spcBef>
              <a:spcAft>
                <a:spcPts val="0"/>
              </a:spcAft>
              <a:buClr>
                <a:schemeClr val="accent1"/>
              </a:buClr>
              <a:buSzPts val="1540"/>
              <a:buFont typeface="Arial"/>
              <a:buChar char="•"/>
              <a:defRPr b="0" i="0" sz="2800" u="none" cap="none" strike="noStrike">
                <a:solidFill>
                  <a:schemeClr val="dk1"/>
                </a:solidFill>
                <a:latin typeface="Arial"/>
                <a:ea typeface="Arial"/>
                <a:cs typeface="Arial"/>
                <a:sym typeface="Arial"/>
              </a:defRPr>
            </a:lvl4pPr>
            <a:lvl5pPr indent="-393700" lvl="4" marL="2286000" marR="0" algn="l">
              <a:lnSpc>
                <a:spcPct val="100000"/>
              </a:lnSpc>
              <a:spcBef>
                <a:spcPts val="816"/>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7"/>
          <p:cNvSpPr txBox="1"/>
          <p:nvPr>
            <p:ph type="title"/>
          </p:nvPr>
        </p:nvSpPr>
        <p:spPr>
          <a:xfrm>
            <a:off x="1905000" y="274639"/>
            <a:ext cx="6934200" cy="1143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 name="Google Shape;25;p27"/>
          <p:cNvSpPr txBox="1"/>
          <p:nvPr>
            <p:ph idx="1" type="body"/>
          </p:nvPr>
        </p:nvSpPr>
        <p:spPr>
          <a:xfrm>
            <a:off x="5638800" y="1600200"/>
            <a:ext cx="3200400" cy="4876800"/>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816"/>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100000"/>
              </a:lnSpc>
              <a:spcBef>
                <a:spcPts val="816"/>
              </a:spcBef>
              <a:spcAft>
                <a:spcPts val="0"/>
              </a:spcAft>
              <a:buClr>
                <a:schemeClr val="accent1"/>
              </a:buClr>
              <a:buSzPts val="2400"/>
              <a:buFont typeface="Source Sans Pro"/>
              <a:buChar char="◦"/>
              <a:defRPr b="0" i="0" sz="2400" u="none" cap="none" strike="noStrike">
                <a:solidFill>
                  <a:schemeClr val="dk1"/>
                </a:solidFill>
                <a:latin typeface="Arial"/>
                <a:ea typeface="Arial"/>
                <a:cs typeface="Arial"/>
                <a:sym typeface="Arial"/>
              </a:defRPr>
            </a:lvl2pPr>
            <a:lvl3pPr indent="-298450" lvl="2" marL="1371600" marR="0" algn="l">
              <a:lnSpc>
                <a:spcPct val="100000"/>
              </a:lnSpc>
              <a:spcBef>
                <a:spcPts val="816"/>
              </a:spcBef>
              <a:spcAft>
                <a:spcPts val="0"/>
              </a:spcAft>
              <a:buClr>
                <a:schemeClr val="accent1"/>
              </a:buClr>
              <a:buSzPts val="1100"/>
              <a:buFont typeface="Arial"/>
              <a:buChar char="•"/>
              <a:defRPr b="0" i="0" sz="2000" u="none" cap="none" strike="noStrike">
                <a:solidFill>
                  <a:schemeClr val="dk1"/>
                </a:solidFill>
                <a:latin typeface="Arial"/>
                <a:ea typeface="Arial"/>
                <a:cs typeface="Arial"/>
                <a:sym typeface="Arial"/>
              </a:defRPr>
            </a:lvl3pPr>
            <a:lvl4pPr indent="-291464" lvl="3" marL="1828800" marR="0" algn="l">
              <a:lnSpc>
                <a:spcPct val="100000"/>
              </a:lnSpc>
              <a:spcBef>
                <a:spcPts val="816"/>
              </a:spcBef>
              <a:spcAft>
                <a:spcPts val="0"/>
              </a:spcAft>
              <a:buClr>
                <a:schemeClr val="accent1"/>
              </a:buClr>
              <a:buSzPts val="99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100000"/>
              </a:lnSpc>
              <a:spcBef>
                <a:spcPts val="816"/>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27"/>
          <p:cNvSpPr txBox="1"/>
          <p:nvPr>
            <p:ph idx="2" type="body"/>
          </p:nvPr>
        </p:nvSpPr>
        <p:spPr>
          <a:xfrm>
            <a:off x="2286000" y="1600200"/>
            <a:ext cx="3200400" cy="4876800"/>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816"/>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100000"/>
              </a:lnSpc>
              <a:spcBef>
                <a:spcPts val="816"/>
              </a:spcBef>
              <a:spcAft>
                <a:spcPts val="0"/>
              </a:spcAft>
              <a:buClr>
                <a:schemeClr val="accent1"/>
              </a:buClr>
              <a:buSzPts val="2400"/>
              <a:buFont typeface="Source Sans Pro"/>
              <a:buChar char="◦"/>
              <a:defRPr b="0" i="0" sz="2400" u="none" cap="none" strike="noStrike">
                <a:solidFill>
                  <a:schemeClr val="dk1"/>
                </a:solidFill>
                <a:latin typeface="Arial"/>
                <a:ea typeface="Arial"/>
                <a:cs typeface="Arial"/>
                <a:sym typeface="Arial"/>
              </a:defRPr>
            </a:lvl2pPr>
            <a:lvl3pPr indent="-298450" lvl="2" marL="1371600" marR="0" algn="l">
              <a:lnSpc>
                <a:spcPct val="100000"/>
              </a:lnSpc>
              <a:spcBef>
                <a:spcPts val="816"/>
              </a:spcBef>
              <a:spcAft>
                <a:spcPts val="0"/>
              </a:spcAft>
              <a:buClr>
                <a:schemeClr val="accent1"/>
              </a:buClr>
              <a:buSzPts val="1100"/>
              <a:buFont typeface="Arial"/>
              <a:buChar char="•"/>
              <a:defRPr b="0" i="0" sz="2000" u="none" cap="none" strike="noStrike">
                <a:solidFill>
                  <a:schemeClr val="dk1"/>
                </a:solidFill>
                <a:latin typeface="Arial"/>
                <a:ea typeface="Arial"/>
                <a:cs typeface="Arial"/>
                <a:sym typeface="Arial"/>
              </a:defRPr>
            </a:lvl3pPr>
            <a:lvl4pPr indent="-291464" lvl="3" marL="1828800" marR="0" algn="l">
              <a:lnSpc>
                <a:spcPct val="100000"/>
              </a:lnSpc>
              <a:spcBef>
                <a:spcPts val="816"/>
              </a:spcBef>
              <a:spcAft>
                <a:spcPts val="0"/>
              </a:spcAft>
              <a:buClr>
                <a:schemeClr val="accent1"/>
              </a:buClr>
              <a:buSzPts val="99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100000"/>
              </a:lnSpc>
              <a:spcBef>
                <a:spcPts val="816"/>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8"/>
          <p:cNvSpPr txBox="1"/>
          <p:nvPr>
            <p:ph type="title"/>
          </p:nvPr>
        </p:nvSpPr>
        <p:spPr>
          <a:xfrm>
            <a:off x="1905000" y="274639"/>
            <a:ext cx="6934200" cy="1143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30"/>
          <p:cNvSpPr txBox="1"/>
          <p:nvPr>
            <p:ph type="title"/>
          </p:nvPr>
        </p:nvSpPr>
        <p:spPr>
          <a:xfrm>
            <a:off x="2819400" y="4721225"/>
            <a:ext cx="5486400" cy="566739"/>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2" name="Google Shape;32;p30"/>
          <p:cNvSpPr/>
          <p:nvPr>
            <p:ph idx="2" type="pic"/>
          </p:nvPr>
        </p:nvSpPr>
        <p:spPr>
          <a:xfrm>
            <a:off x="2819400" y="533400"/>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816"/>
              </a:spcBef>
              <a:spcAft>
                <a:spcPts val="0"/>
              </a:spcAft>
              <a:buClr>
                <a:schemeClr val="accent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816"/>
              </a:spcBef>
              <a:spcAft>
                <a:spcPts val="0"/>
              </a:spcAft>
              <a:buClr>
                <a:schemeClr val="accent1"/>
              </a:buClr>
              <a:buSzPts val="2800"/>
              <a:buFont typeface="Source Sans Pro"/>
              <a:buNone/>
              <a:defRPr b="0" i="0" sz="2800" u="none" cap="none" strike="noStrike">
                <a:solidFill>
                  <a:schemeClr val="dk1"/>
                </a:solidFill>
                <a:latin typeface="Arial"/>
                <a:ea typeface="Arial"/>
                <a:cs typeface="Arial"/>
                <a:sym typeface="Arial"/>
              </a:defRPr>
            </a:lvl2pPr>
            <a:lvl3pPr lvl="2" marR="0" rtl="0" algn="l">
              <a:lnSpc>
                <a:spcPct val="100000"/>
              </a:lnSpc>
              <a:spcBef>
                <a:spcPts val="816"/>
              </a:spcBef>
              <a:spcAft>
                <a:spcPts val="0"/>
              </a:spcAft>
              <a:buClr>
                <a:schemeClr val="accent1"/>
              </a:buClr>
              <a:buSzPts val="132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816"/>
              </a:spcBef>
              <a:spcAft>
                <a:spcPts val="0"/>
              </a:spcAft>
              <a:buClr>
                <a:schemeClr val="accent1"/>
              </a:buClr>
              <a:buSzPts val="11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816"/>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3" name="Google Shape;33;p30"/>
          <p:cNvSpPr txBox="1"/>
          <p:nvPr>
            <p:ph idx="1" type="body"/>
          </p:nvPr>
        </p:nvSpPr>
        <p:spPr>
          <a:xfrm>
            <a:off x="2819400" y="5287963"/>
            <a:ext cx="5486400" cy="80486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816"/>
              </a:spcBef>
              <a:spcAft>
                <a:spcPts val="0"/>
              </a:spcAft>
              <a:buClr>
                <a:schemeClr val="accent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816"/>
              </a:spcBef>
              <a:spcAft>
                <a:spcPts val="0"/>
              </a:spcAft>
              <a:buClr>
                <a:schemeClr val="accent1"/>
              </a:buClr>
              <a:buSzPts val="1200"/>
              <a:buFont typeface="Source Sans Pro"/>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816"/>
              </a:spcBef>
              <a:spcAft>
                <a:spcPts val="0"/>
              </a:spcAft>
              <a:buClr>
                <a:schemeClr val="accent1"/>
              </a:buClr>
              <a:buSzPts val="550"/>
              <a:buFont typeface="Arial"/>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816"/>
              </a:spcBef>
              <a:spcAft>
                <a:spcPts val="0"/>
              </a:spcAft>
              <a:buClr>
                <a:schemeClr val="accent1"/>
              </a:buClr>
              <a:buSzPts val="495"/>
              <a:buFont typeface="Arial"/>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816"/>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age">
  <p:cSld name="Completely blank page">
    <p:spTree>
      <p:nvGrpSpPr>
        <p:cNvPr id="34" name="Shape 34"/>
        <p:cNvGrpSpPr/>
        <p:nvPr/>
      </p:nvGrpSpPr>
      <p:grpSpPr>
        <a:xfrm>
          <a:off x="0" y="0"/>
          <a:ext cx="0" cy="0"/>
          <a:chOff x="0" y="0"/>
          <a:chExt cx="0" cy="0"/>
        </a:xfrm>
      </p:grpSpPr>
      <p:sp>
        <p:nvSpPr>
          <p:cNvPr id="35" name="Google Shape;35;p31"/>
          <p:cNvSpPr/>
          <p:nvPr/>
        </p:nvSpPr>
        <p:spPr>
          <a:xfrm>
            <a:off x="0" y="-25400"/>
            <a:ext cx="9144000" cy="688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1905000" y="274639"/>
            <a:ext cx="69342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1905000" y="1600201"/>
            <a:ext cx="6934200" cy="48768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816"/>
              </a:spcBef>
              <a:spcAft>
                <a:spcPts val="0"/>
              </a:spcAft>
              <a:buClr>
                <a:schemeClr val="accent1"/>
              </a:buClr>
              <a:buSzPts val="3400"/>
              <a:buFont typeface="Arial"/>
              <a:buChar char="•"/>
              <a:defRPr b="0" i="0" sz="3400" u="none" cap="none" strike="noStrike">
                <a:solidFill>
                  <a:schemeClr val="dk1"/>
                </a:solidFill>
                <a:latin typeface="Arial"/>
                <a:ea typeface="Arial"/>
                <a:cs typeface="Arial"/>
                <a:sym typeface="Arial"/>
              </a:defRPr>
            </a:lvl1pPr>
            <a:lvl2pPr indent="-431800" lvl="1" marL="914400" marR="0" rtl="0" algn="l">
              <a:lnSpc>
                <a:spcPct val="100000"/>
              </a:lnSpc>
              <a:spcBef>
                <a:spcPts val="816"/>
              </a:spcBef>
              <a:spcAft>
                <a:spcPts val="0"/>
              </a:spcAft>
              <a:buClr>
                <a:schemeClr val="accent1"/>
              </a:buClr>
              <a:buSzPts val="3200"/>
              <a:buFont typeface="Source Sans Pro"/>
              <a:buChar char="◦"/>
              <a:defRPr b="0" i="0" sz="3200" u="none" cap="none" strike="noStrike">
                <a:solidFill>
                  <a:schemeClr val="dk1"/>
                </a:solidFill>
                <a:latin typeface="Arial"/>
                <a:ea typeface="Arial"/>
                <a:cs typeface="Arial"/>
                <a:sym typeface="Arial"/>
              </a:defRPr>
            </a:lvl2pPr>
            <a:lvl3pPr indent="-333375" lvl="2" marL="1371600" marR="0" rtl="0" algn="l">
              <a:lnSpc>
                <a:spcPct val="100000"/>
              </a:lnSpc>
              <a:spcBef>
                <a:spcPts val="816"/>
              </a:spcBef>
              <a:spcAft>
                <a:spcPts val="0"/>
              </a:spcAft>
              <a:buClr>
                <a:schemeClr val="accent1"/>
              </a:buClr>
              <a:buSzPts val="1650"/>
              <a:buFont typeface="Arial"/>
              <a:buChar char="•"/>
              <a:defRPr b="0" i="0" sz="3000" u="none" cap="none" strike="noStrike">
                <a:solidFill>
                  <a:schemeClr val="dk1"/>
                </a:solidFill>
                <a:latin typeface="Arial"/>
                <a:ea typeface="Arial"/>
                <a:cs typeface="Arial"/>
                <a:sym typeface="Arial"/>
              </a:defRPr>
            </a:lvl3pPr>
            <a:lvl4pPr indent="-326389" lvl="3" marL="1828800" marR="0" rtl="0" algn="l">
              <a:lnSpc>
                <a:spcPct val="100000"/>
              </a:lnSpc>
              <a:spcBef>
                <a:spcPts val="816"/>
              </a:spcBef>
              <a:spcAft>
                <a:spcPts val="0"/>
              </a:spcAft>
              <a:buClr>
                <a:schemeClr val="accent1"/>
              </a:buClr>
              <a:buSzPts val="1540"/>
              <a:buFont typeface="Arial"/>
              <a:buChar char="•"/>
              <a:defRPr b="0" i="0" sz="2800" u="none" cap="none" strike="noStrike">
                <a:solidFill>
                  <a:schemeClr val="dk1"/>
                </a:solidFill>
                <a:latin typeface="Arial"/>
                <a:ea typeface="Arial"/>
                <a:cs typeface="Arial"/>
                <a:sym typeface="Arial"/>
              </a:defRPr>
            </a:lvl4pPr>
            <a:lvl5pPr indent="-393700" lvl="4" marL="2286000" marR="0" rtl="0" algn="l">
              <a:lnSpc>
                <a:spcPct val="100000"/>
              </a:lnSpc>
              <a:spcBef>
                <a:spcPts val="816"/>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4x3FunFacts-aqua.png" id="8" name="Google Shape;8;p22"/>
          <p:cNvPicPr preferRelativeResize="0"/>
          <p:nvPr/>
        </p:nvPicPr>
        <p:blipFill rotWithShape="1">
          <a:blip r:embed="rId1">
            <a:alphaModFix/>
          </a:blip>
          <a:srcRect b="0" l="0" r="0" t="0"/>
          <a:stretch/>
        </p:blipFill>
        <p:spPr>
          <a:xfrm>
            <a:off x="0" y="0"/>
            <a:ext cx="1651992"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ctrTitle"/>
          </p:nvPr>
        </p:nvSpPr>
        <p:spPr>
          <a:xfrm>
            <a:off x="4191000" y="1092201"/>
            <a:ext cx="46482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4"/>
              </a:buClr>
              <a:buSzPts val="4000"/>
              <a:buFont typeface="Arial"/>
              <a:buNone/>
            </a:pPr>
            <a:r>
              <a:rPr lang="en-US" sz="5400">
                <a:latin typeface="Gochi Hand"/>
                <a:ea typeface="Gochi Hand"/>
                <a:cs typeface="Gochi Hand"/>
                <a:sym typeface="Gochi Hand"/>
              </a:rPr>
              <a:t>Chester Valley Elementary</a:t>
            </a:r>
            <a:endParaRPr i="0" sz="5400" u="none" cap="none" strike="noStrike">
              <a:solidFill>
                <a:schemeClr val="accent4"/>
              </a:solidFill>
              <a:latin typeface="Gochi Hand"/>
              <a:ea typeface="Gochi Hand"/>
              <a:cs typeface="Gochi Hand"/>
              <a:sym typeface="Gochi Hand"/>
            </a:endParaRPr>
          </a:p>
        </p:txBody>
      </p:sp>
      <p:sp>
        <p:nvSpPr>
          <p:cNvPr id="46" name="Google Shape;46;p1"/>
          <p:cNvSpPr txBox="1"/>
          <p:nvPr>
            <p:ph idx="1" type="subTitle"/>
          </p:nvPr>
        </p:nvSpPr>
        <p:spPr>
          <a:xfrm>
            <a:off x="4191000" y="2921000"/>
            <a:ext cx="46101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000"/>
              <a:buFont typeface="Arial"/>
              <a:buNone/>
            </a:pPr>
            <a:r>
              <a:t/>
            </a:r>
            <a:endParaRPr>
              <a:latin typeface="Gochi Hand"/>
              <a:ea typeface="Gochi Hand"/>
              <a:cs typeface="Gochi Hand"/>
              <a:sym typeface="Gochi Hand"/>
            </a:endParaRPr>
          </a:p>
          <a:p>
            <a:pPr indent="0" lvl="0" marL="0" marR="0" rtl="0" algn="ctr">
              <a:lnSpc>
                <a:spcPct val="100000"/>
              </a:lnSpc>
              <a:spcBef>
                <a:spcPts val="0"/>
              </a:spcBef>
              <a:spcAft>
                <a:spcPts val="0"/>
              </a:spcAft>
              <a:buClr>
                <a:schemeClr val="accent1"/>
              </a:buClr>
              <a:buSzPts val="3000"/>
              <a:buFont typeface="Arial"/>
              <a:buNone/>
            </a:pPr>
            <a:r>
              <a:rPr lang="en-US">
                <a:latin typeface="Gochi Hand"/>
                <a:ea typeface="Gochi Hand"/>
                <a:cs typeface="Gochi Hand"/>
                <a:sym typeface="Gochi Hand"/>
              </a:rPr>
              <a:t>Annual Title I Meeting</a:t>
            </a:r>
            <a:endParaRPr>
              <a:latin typeface="Gochi Hand"/>
              <a:ea typeface="Gochi Hand"/>
              <a:cs typeface="Gochi Hand"/>
              <a:sym typeface="Gochi H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ec555ce56f_0_1122"/>
          <p:cNvSpPr txBox="1"/>
          <p:nvPr>
            <p:ph type="title"/>
          </p:nvPr>
        </p:nvSpPr>
        <p:spPr>
          <a:xfrm>
            <a:off x="88675" y="59700"/>
            <a:ext cx="8966700" cy="763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Chester Valley’s Progress &amp; District Goals</a:t>
            </a:r>
            <a:endParaRPr/>
          </a:p>
        </p:txBody>
      </p:sp>
      <p:pic>
        <p:nvPicPr>
          <p:cNvPr id="104" name="Google Shape;104;gec555ce56f_0_1122"/>
          <p:cNvPicPr preferRelativeResize="0"/>
          <p:nvPr/>
        </p:nvPicPr>
        <p:blipFill>
          <a:blip r:embed="rId3">
            <a:alphaModFix/>
          </a:blip>
          <a:stretch>
            <a:fillRect/>
          </a:stretch>
        </p:blipFill>
        <p:spPr>
          <a:xfrm>
            <a:off x="1806776" y="823300"/>
            <a:ext cx="5530450" cy="4466900"/>
          </a:xfrm>
          <a:prstGeom prst="rect">
            <a:avLst/>
          </a:prstGeom>
          <a:noFill/>
          <a:ln>
            <a:noFill/>
          </a:ln>
        </p:spPr>
      </p:pic>
      <p:pic>
        <p:nvPicPr>
          <p:cNvPr id="105" name="Google Shape;105;gec555ce56f_0_1122"/>
          <p:cNvPicPr preferRelativeResize="0"/>
          <p:nvPr/>
        </p:nvPicPr>
        <p:blipFill>
          <a:blip r:embed="rId4">
            <a:alphaModFix/>
          </a:blip>
          <a:stretch>
            <a:fillRect/>
          </a:stretch>
        </p:blipFill>
        <p:spPr>
          <a:xfrm>
            <a:off x="334400" y="1188524"/>
            <a:ext cx="1133775" cy="112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ec555ce56f_0_1681"/>
          <p:cNvSpPr txBox="1"/>
          <p:nvPr>
            <p:ph type="title"/>
          </p:nvPr>
        </p:nvSpPr>
        <p:spPr>
          <a:xfrm>
            <a:off x="88675" y="59700"/>
            <a:ext cx="8966700" cy="763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Chester Valley’s Progress &amp; District Goals</a:t>
            </a:r>
            <a:endParaRPr/>
          </a:p>
        </p:txBody>
      </p:sp>
      <p:pic>
        <p:nvPicPr>
          <p:cNvPr id="111" name="Google Shape;111;gec555ce56f_0_1681"/>
          <p:cNvPicPr preferRelativeResize="0"/>
          <p:nvPr/>
        </p:nvPicPr>
        <p:blipFill>
          <a:blip r:embed="rId3">
            <a:alphaModFix/>
          </a:blip>
          <a:stretch>
            <a:fillRect/>
          </a:stretch>
        </p:blipFill>
        <p:spPr>
          <a:xfrm>
            <a:off x="1750867" y="823300"/>
            <a:ext cx="5642258" cy="4526025"/>
          </a:xfrm>
          <a:prstGeom prst="rect">
            <a:avLst/>
          </a:prstGeom>
          <a:noFill/>
          <a:ln>
            <a:noFill/>
          </a:ln>
        </p:spPr>
      </p:pic>
      <p:pic>
        <p:nvPicPr>
          <p:cNvPr id="112" name="Google Shape;112;gec555ce56f_0_1681"/>
          <p:cNvPicPr preferRelativeResize="0"/>
          <p:nvPr/>
        </p:nvPicPr>
        <p:blipFill>
          <a:blip r:embed="rId4">
            <a:alphaModFix/>
          </a:blip>
          <a:stretch>
            <a:fillRect/>
          </a:stretch>
        </p:blipFill>
        <p:spPr>
          <a:xfrm>
            <a:off x="7734325" y="5051091"/>
            <a:ext cx="1133775" cy="1126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ec555ce56f_0_2240"/>
          <p:cNvSpPr txBox="1"/>
          <p:nvPr>
            <p:ph type="title"/>
          </p:nvPr>
        </p:nvSpPr>
        <p:spPr>
          <a:xfrm>
            <a:off x="846750" y="300033"/>
            <a:ext cx="7450500" cy="763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Title 1 Goals 2021-2022</a:t>
            </a:r>
            <a:endParaRPr/>
          </a:p>
        </p:txBody>
      </p:sp>
      <p:sp>
        <p:nvSpPr>
          <p:cNvPr id="118" name="Google Shape;118;gec555ce56f_0_2240"/>
          <p:cNvSpPr txBox="1"/>
          <p:nvPr>
            <p:ph idx="1" type="subTitle"/>
          </p:nvPr>
        </p:nvSpPr>
        <p:spPr>
          <a:xfrm>
            <a:off x="290700" y="1589700"/>
            <a:ext cx="8562600" cy="4348800"/>
          </a:xfrm>
          <a:prstGeom prst="rect">
            <a:avLst/>
          </a:prstGeom>
        </p:spPr>
        <p:txBody>
          <a:bodyPr anchorCtr="0" anchor="t" bIns="45700" lIns="91425" spcFirstLastPara="1" rIns="91425" wrap="square" tIns="45700">
            <a:noAutofit/>
          </a:bodyPr>
          <a:lstStyle/>
          <a:p>
            <a:pPr indent="0" lvl="0" marL="0" rtl="0" algn="l">
              <a:spcBef>
                <a:spcPts val="816"/>
              </a:spcBef>
              <a:spcAft>
                <a:spcPts val="0"/>
              </a:spcAft>
              <a:buClr>
                <a:srgbClr val="1A9988"/>
              </a:buClr>
              <a:buSzPts val="1100"/>
              <a:buFont typeface="Arial"/>
              <a:buNone/>
            </a:pPr>
            <a:r>
              <a:rPr b="1" lang="en-US" sz="1400">
                <a:solidFill>
                  <a:schemeClr val="dk1"/>
                </a:solidFill>
              </a:rPr>
              <a:t>2021-2022 Goal: Maintain 5% or LESS of Chester Valley students suspended annually.</a:t>
            </a:r>
            <a:endParaRPr b="1" sz="1400">
              <a:solidFill>
                <a:schemeClr val="dk1"/>
              </a:solidFill>
            </a:endParaRPr>
          </a:p>
          <a:p>
            <a:pPr indent="0" lvl="0" marL="0" rtl="0" algn="l">
              <a:spcBef>
                <a:spcPts val="1600"/>
              </a:spcBef>
              <a:spcAft>
                <a:spcPts val="0"/>
              </a:spcAft>
              <a:buNone/>
            </a:pPr>
            <a:r>
              <a:t/>
            </a:r>
            <a:endParaRPr sz="1400" u="sng">
              <a:solidFill>
                <a:schemeClr val="dk1"/>
              </a:solidFill>
            </a:endParaRPr>
          </a:p>
          <a:p>
            <a:pPr indent="0" lvl="0" marL="0" rtl="0" algn="l">
              <a:spcBef>
                <a:spcPts val="1600"/>
              </a:spcBef>
              <a:spcAft>
                <a:spcPts val="0"/>
              </a:spcAft>
              <a:buNone/>
            </a:pPr>
            <a:r>
              <a:rPr b="1" lang="en-US" sz="1400">
                <a:solidFill>
                  <a:schemeClr val="dk1"/>
                </a:solidFill>
              </a:rPr>
              <a:t>2021-2022 Goal: Align academic goals with district goals - Leadership Team coming soon.</a:t>
            </a:r>
            <a:endParaRPr sz="1400">
              <a:solidFill>
                <a:schemeClr val="dk1"/>
              </a:solidFill>
            </a:endParaRPr>
          </a:p>
          <a:p>
            <a:pPr indent="0" lvl="0" marL="0" rtl="0" algn="l">
              <a:spcBef>
                <a:spcPts val="1600"/>
              </a:spcBef>
              <a:spcAft>
                <a:spcPts val="0"/>
              </a:spcAft>
              <a:buClr>
                <a:srgbClr val="1A9988"/>
              </a:buClr>
              <a:buSzPts val="1100"/>
              <a:buFont typeface="Arial"/>
              <a:buNone/>
            </a:pPr>
            <a:r>
              <a:rPr b="1" lang="en-US" sz="1400">
                <a:solidFill>
                  <a:schemeClr val="dk1"/>
                </a:solidFill>
              </a:rPr>
              <a:t>2021-2022 Goal:  Increase student feelings of “I am safe at school” by 2 points on the students climate survey.</a:t>
            </a:r>
            <a:endParaRPr sz="1300">
              <a:solidFill>
                <a:schemeClr val="dk1"/>
              </a:solidFill>
            </a:endParaRPr>
          </a:p>
          <a:p>
            <a:pPr indent="0" lvl="0" marL="0" rtl="0" algn="l">
              <a:spcBef>
                <a:spcPts val="1600"/>
              </a:spcBef>
              <a:spcAft>
                <a:spcPts val="0"/>
              </a:spcAft>
              <a:buNone/>
            </a:pPr>
            <a:r>
              <a:t/>
            </a:r>
            <a:endParaRPr>
              <a:solidFill>
                <a:schemeClr val="dk1"/>
              </a:solidFill>
            </a:endParaRPr>
          </a:p>
        </p:txBody>
      </p:sp>
      <p:pic>
        <p:nvPicPr>
          <p:cNvPr id="119" name="Google Shape;119;gec555ce56f_0_2240"/>
          <p:cNvPicPr preferRelativeResize="0"/>
          <p:nvPr/>
        </p:nvPicPr>
        <p:blipFill>
          <a:blip r:embed="rId3">
            <a:alphaModFix/>
          </a:blip>
          <a:stretch>
            <a:fillRect/>
          </a:stretch>
        </p:blipFill>
        <p:spPr>
          <a:xfrm>
            <a:off x="7911700" y="88124"/>
            <a:ext cx="1133775" cy="112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a5574bb7bf_0_20"/>
          <p:cNvSpPr txBox="1"/>
          <p:nvPr>
            <p:ph type="title"/>
          </p:nvPr>
        </p:nvSpPr>
        <p:spPr>
          <a:xfrm>
            <a:off x="304800" y="274639"/>
            <a:ext cx="8534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Chester Valley Innovative Programs</a:t>
            </a:r>
            <a:endParaRPr/>
          </a:p>
        </p:txBody>
      </p:sp>
      <p:sp>
        <p:nvSpPr>
          <p:cNvPr id="125" name="Google Shape;125;ga5574bb7bf_0_20"/>
          <p:cNvSpPr txBox="1"/>
          <p:nvPr/>
        </p:nvSpPr>
        <p:spPr>
          <a:xfrm>
            <a:off x="344475" y="1518775"/>
            <a:ext cx="8533500" cy="3570000"/>
          </a:xfrm>
          <a:prstGeom prst="rect">
            <a:avLst/>
          </a:prstGeom>
          <a:noFill/>
          <a:ln>
            <a:noFill/>
          </a:ln>
        </p:spPr>
        <p:txBody>
          <a:bodyPr anchorCtr="0" anchor="t" bIns="91425" lIns="91425" spcFirstLastPara="1" rIns="91425" wrap="square" tIns="91425">
            <a:noAutofit/>
          </a:bodyPr>
          <a:lstStyle/>
          <a:p>
            <a:pPr indent="-425450" lvl="0" marL="457200" marR="0" rtl="0" algn="l">
              <a:lnSpc>
                <a:spcPct val="10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After School Program (2</a:t>
            </a:r>
            <a:r>
              <a:rPr lang="en-US" sz="3100"/>
              <a:t>0</a:t>
            </a:r>
            <a:r>
              <a:rPr b="0" i="0" lang="en-US" sz="3100" u="none" cap="none" strike="noStrike">
                <a:solidFill>
                  <a:srgbClr val="000000"/>
                </a:solidFill>
                <a:latin typeface="Arial"/>
                <a:ea typeface="Arial"/>
                <a:cs typeface="Arial"/>
                <a:sym typeface="Arial"/>
              </a:rPr>
              <a:t> seats grades </a:t>
            </a:r>
            <a:r>
              <a:rPr lang="en-US" sz="3100"/>
              <a:t>K-5</a:t>
            </a:r>
            <a:r>
              <a:rPr b="0" i="0" lang="en-US" sz="3100" u="none" cap="none" strike="noStrike">
                <a:solidFill>
                  <a:srgbClr val="000000"/>
                </a:solidFill>
                <a:latin typeface="Arial"/>
                <a:ea typeface="Arial"/>
                <a:cs typeface="Arial"/>
                <a:sym typeface="Arial"/>
              </a:rPr>
              <a:t>)</a:t>
            </a:r>
            <a:endParaRPr b="0" i="0" sz="3100" u="none" cap="none" strike="noStrike">
              <a:solidFill>
                <a:srgbClr val="000000"/>
              </a:solidFill>
              <a:latin typeface="Arial"/>
              <a:ea typeface="Arial"/>
              <a:cs typeface="Arial"/>
              <a:sym typeface="Arial"/>
            </a:endParaRPr>
          </a:p>
          <a:p>
            <a:pPr indent="-425450" lvl="0" marL="457200" marR="0" rtl="0" algn="l">
              <a:lnSpc>
                <a:spcPct val="100000"/>
              </a:lnSpc>
              <a:spcBef>
                <a:spcPts val="0"/>
              </a:spcBef>
              <a:spcAft>
                <a:spcPts val="0"/>
              </a:spcAft>
              <a:buSzPts val="3100"/>
              <a:buChar char="➢"/>
            </a:pPr>
            <a:r>
              <a:rPr lang="en-US" sz="3100"/>
              <a:t>STREAM</a:t>
            </a:r>
            <a:endParaRPr sz="3100"/>
          </a:p>
          <a:p>
            <a:pPr indent="-425450" lvl="0" marL="457200" marR="0" rtl="0" algn="l">
              <a:lnSpc>
                <a:spcPct val="100000"/>
              </a:lnSpc>
              <a:spcBef>
                <a:spcPts val="0"/>
              </a:spcBef>
              <a:spcAft>
                <a:spcPts val="0"/>
              </a:spcAft>
              <a:buSzPts val="3100"/>
              <a:buChar char="➢"/>
            </a:pPr>
            <a:r>
              <a:rPr lang="en-US" sz="3100"/>
              <a:t>Artist in Residence</a:t>
            </a:r>
            <a:endParaRPr sz="3100"/>
          </a:p>
          <a:p>
            <a:pPr indent="-425450" lvl="0" marL="457200" marR="0" rtl="0" algn="l">
              <a:lnSpc>
                <a:spcPct val="100000"/>
              </a:lnSpc>
              <a:spcBef>
                <a:spcPts val="0"/>
              </a:spcBef>
              <a:spcAft>
                <a:spcPts val="0"/>
              </a:spcAft>
              <a:buSzPts val="3100"/>
              <a:buChar char="➢"/>
            </a:pPr>
            <a:r>
              <a:rPr lang="en-US" sz="3100"/>
              <a:t>Writing K-5</a:t>
            </a:r>
            <a:endParaRPr sz="3100"/>
          </a:p>
          <a:p>
            <a:pPr indent="0" lvl="0" marL="0" marR="0" rtl="0" algn="l">
              <a:lnSpc>
                <a:spcPct val="100000"/>
              </a:lnSpc>
              <a:spcBef>
                <a:spcPts val="0"/>
              </a:spcBef>
              <a:spcAft>
                <a:spcPts val="0"/>
              </a:spcAft>
              <a:buNone/>
            </a:pPr>
            <a:r>
              <a:t/>
            </a:r>
            <a:endParaRPr b="0" i="0" sz="31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txBox="1"/>
          <p:nvPr>
            <p:ph type="title"/>
          </p:nvPr>
        </p:nvSpPr>
        <p:spPr>
          <a:xfrm>
            <a:off x="304800" y="274639"/>
            <a:ext cx="8534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Family Engagement</a:t>
            </a:r>
            <a:endParaRPr/>
          </a:p>
        </p:txBody>
      </p:sp>
      <p:sp>
        <p:nvSpPr>
          <p:cNvPr id="131" name="Google Shape;131;p16"/>
          <p:cNvSpPr txBox="1"/>
          <p:nvPr/>
        </p:nvSpPr>
        <p:spPr>
          <a:xfrm>
            <a:off x="791550" y="1417639"/>
            <a:ext cx="7560900" cy="444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Our partnership with families and family engagement is critical to the success of our students and school. We recognize the additional challenges that distance learning is placing on our families and cannot emphasize enough how grateful we are for how well our families are doing and how supportive our families have been.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Ways to Engage</a:t>
            </a:r>
            <a:endParaRPr b="0" i="0" sz="2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US" sz="2400" u="none" cap="none" strike="noStrike">
                <a:solidFill>
                  <a:srgbClr val="000000"/>
                </a:solidFill>
                <a:latin typeface="Arial"/>
                <a:ea typeface="Arial"/>
                <a:cs typeface="Arial"/>
                <a:sym typeface="Arial"/>
              </a:rPr>
              <a:t>Title I Planning Team (add in Q&amp;A)</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US" sz="2400" u="none" cap="none" strike="noStrike">
                <a:solidFill>
                  <a:srgbClr val="000000"/>
                </a:solidFill>
                <a:latin typeface="Arial"/>
                <a:ea typeface="Arial"/>
                <a:cs typeface="Arial"/>
                <a:sym typeface="Arial"/>
              </a:rPr>
              <a:t>Guest Readers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US" sz="2400" u="none" cap="none" strike="noStrike">
                <a:solidFill>
                  <a:srgbClr val="000000"/>
                </a:solidFill>
                <a:latin typeface="Arial"/>
                <a:ea typeface="Arial"/>
                <a:cs typeface="Arial"/>
                <a:sym typeface="Arial"/>
              </a:rPr>
              <a:t>Respond to Surveys</a:t>
            </a:r>
            <a:endParaRPr b="0" i="0" sz="2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304800" y="274639"/>
            <a:ext cx="8534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Thank You</a:t>
            </a:r>
            <a:endParaRPr/>
          </a:p>
        </p:txBody>
      </p:sp>
      <p:pic>
        <p:nvPicPr>
          <p:cNvPr id="137" name="Google Shape;137;p21"/>
          <p:cNvPicPr preferRelativeResize="0"/>
          <p:nvPr/>
        </p:nvPicPr>
        <p:blipFill rotWithShape="1">
          <a:blip r:embed="rId3">
            <a:alphaModFix/>
          </a:blip>
          <a:srcRect b="0" l="0" r="0" t="0"/>
          <a:stretch/>
        </p:blipFill>
        <p:spPr>
          <a:xfrm>
            <a:off x="913275" y="487975"/>
            <a:ext cx="7379800" cy="2257625"/>
          </a:xfrm>
          <a:prstGeom prst="rect">
            <a:avLst/>
          </a:prstGeom>
          <a:noFill/>
          <a:ln>
            <a:noFill/>
          </a:ln>
        </p:spPr>
      </p:pic>
      <p:sp>
        <p:nvSpPr>
          <p:cNvPr id="138" name="Google Shape;138;p21"/>
          <p:cNvSpPr txBox="1"/>
          <p:nvPr/>
        </p:nvSpPr>
        <p:spPr>
          <a:xfrm>
            <a:off x="977175" y="2745599"/>
            <a:ext cx="7262700" cy="326179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Gratitude for Our Community</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Thank You!!!</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Our grown-ups (parents, grandparents, guardians, etc.)</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School Business Partnerships:</a:t>
            </a:r>
            <a:endParaRPr b="0" i="0" sz="16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Brown’s Electric</a:t>
            </a:r>
            <a:endParaRPr b="0" i="0" sz="14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Campfire</a:t>
            </a:r>
            <a:endParaRPr b="0" i="0" sz="14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All Nations United Methodist Church</a:t>
            </a:r>
            <a:endParaRPr b="0" i="0" sz="14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United Way</a:t>
            </a:r>
            <a:endParaRPr b="0" i="0" sz="14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Alaska Behavioral Health</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2"/>
          <p:cNvSpPr txBox="1"/>
          <p:nvPr/>
        </p:nvSpPr>
        <p:spPr>
          <a:xfrm>
            <a:off x="481200" y="1071300"/>
            <a:ext cx="8181600" cy="391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en-US" sz="2900" u="none" cap="none" strike="noStrike">
                <a:solidFill>
                  <a:srgbClr val="000000"/>
                </a:solidFill>
                <a:latin typeface="Arial"/>
                <a:ea typeface="Arial"/>
                <a:cs typeface="Arial"/>
                <a:sym typeface="Arial"/>
              </a:rPr>
              <a:t>Huskies are a pack animal!  That means we are family!  We support and take care of each other.  No matter what!</a:t>
            </a:r>
            <a:endParaRPr b="0" i="0" sz="2900" u="none" cap="none" strike="noStrike">
              <a:solidFill>
                <a:srgbClr val="000000"/>
              </a:solidFill>
              <a:latin typeface="Arial"/>
              <a:ea typeface="Arial"/>
              <a:cs typeface="Arial"/>
              <a:sym typeface="Arial"/>
            </a:endParaRPr>
          </a:p>
        </p:txBody>
      </p:sp>
      <p:sp>
        <p:nvSpPr>
          <p:cNvPr id="52" name="Google Shape;52;p2"/>
          <p:cNvSpPr txBox="1"/>
          <p:nvPr>
            <p:ph type="title"/>
          </p:nvPr>
        </p:nvSpPr>
        <p:spPr>
          <a:xfrm>
            <a:off x="304800" y="274639"/>
            <a:ext cx="8534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Welcome and Thank You</a:t>
            </a:r>
            <a:endParaRPr/>
          </a:p>
        </p:txBody>
      </p:sp>
      <p:pic>
        <p:nvPicPr>
          <p:cNvPr id="53" name="Google Shape;53;p2"/>
          <p:cNvPicPr preferRelativeResize="0"/>
          <p:nvPr/>
        </p:nvPicPr>
        <p:blipFill rotWithShape="1">
          <a:blip r:embed="rId3">
            <a:alphaModFix/>
          </a:blip>
          <a:srcRect b="0" l="0" r="0" t="0"/>
          <a:stretch/>
        </p:blipFill>
        <p:spPr>
          <a:xfrm>
            <a:off x="1767213" y="2923624"/>
            <a:ext cx="5609573" cy="31553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ec555ce56f_0_0"/>
          <p:cNvSpPr txBox="1"/>
          <p:nvPr>
            <p:ph type="title"/>
          </p:nvPr>
        </p:nvSpPr>
        <p:spPr>
          <a:xfrm>
            <a:off x="1606050" y="102567"/>
            <a:ext cx="5931900" cy="763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Land Acknowledgement</a:t>
            </a:r>
            <a:endParaRPr/>
          </a:p>
        </p:txBody>
      </p:sp>
      <p:sp>
        <p:nvSpPr>
          <p:cNvPr id="59" name="Google Shape;59;gec555ce56f_0_0"/>
          <p:cNvSpPr txBox="1"/>
          <p:nvPr>
            <p:ph idx="1" type="subTitle"/>
          </p:nvPr>
        </p:nvSpPr>
        <p:spPr>
          <a:xfrm>
            <a:off x="809400" y="907883"/>
            <a:ext cx="7525200" cy="1852500"/>
          </a:xfrm>
          <a:prstGeom prst="rect">
            <a:avLst/>
          </a:prstGeom>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1100"/>
              <a:buFont typeface="Arial"/>
              <a:buNone/>
            </a:pPr>
            <a:r>
              <a:rPr b="1" lang="en-US" sz="1700">
                <a:solidFill>
                  <a:srgbClr val="595959"/>
                </a:solidFill>
                <a:latin typeface="Lato"/>
                <a:ea typeface="Lato"/>
                <a:cs typeface="Lato"/>
                <a:sym typeface="Lato"/>
              </a:rPr>
              <a:t>Before we begin, I would like to acknowledge with gratitude the Dena’ina people, past and present, who have lived on these lands since long before Anchorage was here. May we all be good stewards of these lands. Chin’an.</a:t>
            </a:r>
            <a:endParaRPr sz="500"/>
          </a:p>
        </p:txBody>
      </p:sp>
      <p:pic>
        <p:nvPicPr>
          <p:cNvPr id="60" name="Google Shape;60;gec555ce56f_0_0"/>
          <p:cNvPicPr preferRelativeResize="0"/>
          <p:nvPr/>
        </p:nvPicPr>
        <p:blipFill>
          <a:blip r:embed="rId3">
            <a:alphaModFix/>
          </a:blip>
          <a:stretch>
            <a:fillRect/>
          </a:stretch>
        </p:blipFill>
        <p:spPr>
          <a:xfrm>
            <a:off x="721547" y="2801999"/>
            <a:ext cx="7700903" cy="3041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0"/>
          <p:cNvSpPr txBox="1"/>
          <p:nvPr>
            <p:ph type="title"/>
          </p:nvPr>
        </p:nvSpPr>
        <p:spPr>
          <a:xfrm>
            <a:off x="304800" y="274639"/>
            <a:ext cx="8534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00"/>
              <a:buNone/>
            </a:pPr>
            <a:r>
              <a:t/>
            </a:r>
            <a:endParaRPr/>
          </a:p>
        </p:txBody>
      </p:sp>
      <p:sp>
        <p:nvSpPr>
          <p:cNvPr id="66" name="Google Shape;66;p10"/>
          <p:cNvSpPr txBox="1"/>
          <p:nvPr/>
        </p:nvSpPr>
        <p:spPr>
          <a:xfrm>
            <a:off x="1935600" y="1531600"/>
            <a:ext cx="5803800" cy="46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pic>
        <p:nvPicPr>
          <p:cNvPr id="67" name="Google Shape;67;p10"/>
          <p:cNvPicPr preferRelativeResize="0"/>
          <p:nvPr/>
        </p:nvPicPr>
        <p:blipFill rotWithShape="1">
          <a:blip r:embed="rId3">
            <a:alphaModFix/>
          </a:blip>
          <a:srcRect b="0" l="0" r="0" t="0"/>
          <a:stretch/>
        </p:blipFill>
        <p:spPr>
          <a:xfrm>
            <a:off x="304800" y="96975"/>
            <a:ext cx="8534399" cy="48006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a5574bb7bf_0_3"/>
          <p:cNvSpPr txBox="1"/>
          <p:nvPr>
            <p:ph type="title"/>
          </p:nvPr>
        </p:nvSpPr>
        <p:spPr>
          <a:xfrm>
            <a:off x="304800" y="-140936"/>
            <a:ext cx="8534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Agenda </a:t>
            </a:r>
            <a:endParaRPr/>
          </a:p>
        </p:txBody>
      </p:sp>
      <p:sp>
        <p:nvSpPr>
          <p:cNvPr id="73" name="Google Shape;73;ga5574bb7bf_0_3"/>
          <p:cNvSpPr txBox="1"/>
          <p:nvPr/>
        </p:nvSpPr>
        <p:spPr>
          <a:xfrm>
            <a:off x="629800" y="679400"/>
            <a:ext cx="7772400" cy="379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Welcome</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What is Title 1 and how we use Funds</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sz="2100"/>
          </a:p>
          <a:p>
            <a:pPr indent="0" lvl="0" marL="0" marR="0" rtl="0" algn="l">
              <a:lnSpc>
                <a:spcPct val="100000"/>
              </a:lnSpc>
              <a:spcBef>
                <a:spcPts val="0"/>
              </a:spcBef>
              <a:spcAft>
                <a:spcPts val="0"/>
              </a:spcAft>
              <a:buClr>
                <a:srgbClr val="000000"/>
              </a:buClr>
              <a:buSzPts val="2100"/>
              <a:buFont typeface="Arial"/>
              <a:buNone/>
            </a:pPr>
            <a:r>
              <a:rPr lang="en-US" sz="2100"/>
              <a:t>District Data Goals</a:t>
            </a:r>
            <a:endParaRPr sz="2100"/>
          </a:p>
          <a:p>
            <a:pPr indent="0" lvl="0" marL="0" marR="0" rtl="0" algn="l">
              <a:lnSpc>
                <a:spcPct val="100000"/>
              </a:lnSpc>
              <a:spcBef>
                <a:spcPts val="0"/>
              </a:spcBef>
              <a:spcAft>
                <a:spcPts val="0"/>
              </a:spcAft>
              <a:buClr>
                <a:srgbClr val="000000"/>
              </a:buClr>
              <a:buSzPts val="2100"/>
              <a:buFont typeface="Arial"/>
              <a:buNone/>
            </a:pPr>
            <a:r>
              <a:t/>
            </a:r>
            <a:endParaRPr sz="2100"/>
          </a:p>
          <a:p>
            <a:pPr indent="0" lvl="0" marL="0" marR="0" rtl="0" algn="l">
              <a:lnSpc>
                <a:spcPct val="100000"/>
              </a:lnSpc>
              <a:spcBef>
                <a:spcPts val="0"/>
              </a:spcBef>
              <a:spcAft>
                <a:spcPts val="0"/>
              </a:spcAft>
              <a:buClr>
                <a:srgbClr val="000000"/>
              </a:buClr>
              <a:buSzPts val="2100"/>
              <a:buFont typeface="Arial"/>
              <a:buNone/>
            </a:pPr>
            <a:r>
              <a:rPr lang="en-US" sz="2100"/>
              <a:t>Chester Valley Data</a:t>
            </a:r>
            <a:endParaRPr sz="2100"/>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Family Engagement</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304800" y="274639"/>
            <a:ext cx="8534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Arial"/>
              <a:buNone/>
            </a:pPr>
            <a:r>
              <a:rPr lang="en-US"/>
              <a:t>What is Title I?</a:t>
            </a:r>
            <a:endParaRPr b="0" i="0" sz="4000" u="none" cap="none" strike="noStrike">
              <a:solidFill>
                <a:schemeClr val="dk2"/>
              </a:solidFill>
              <a:latin typeface="Arial"/>
              <a:ea typeface="Arial"/>
              <a:cs typeface="Arial"/>
              <a:sym typeface="Arial"/>
            </a:endParaRPr>
          </a:p>
        </p:txBody>
      </p:sp>
      <p:sp>
        <p:nvSpPr>
          <p:cNvPr id="79" name="Google Shape;79;p3"/>
          <p:cNvSpPr txBox="1"/>
          <p:nvPr/>
        </p:nvSpPr>
        <p:spPr>
          <a:xfrm>
            <a:off x="796150" y="1435750"/>
            <a:ext cx="7859100" cy="402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 Title 1 school receives additional money from the federal government provided to schools that have a high percentage of students that qualify for free or reduced-price lunch.</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304800" y="133714"/>
            <a:ext cx="8534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Purpose of Title I</a:t>
            </a:r>
            <a:endParaRPr/>
          </a:p>
        </p:txBody>
      </p:sp>
      <p:sp>
        <p:nvSpPr>
          <p:cNvPr id="85" name="Google Shape;85;p4"/>
          <p:cNvSpPr txBox="1"/>
          <p:nvPr/>
        </p:nvSpPr>
        <p:spPr>
          <a:xfrm>
            <a:off x="424200" y="675475"/>
            <a:ext cx="8295600" cy="376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0" i="0" lang="en-US" sz="3700" u="none" cap="none" strike="noStrike">
                <a:solidFill>
                  <a:srgbClr val="000000"/>
                </a:solidFill>
                <a:latin typeface="Arial"/>
                <a:ea typeface="Arial"/>
                <a:cs typeface="Arial"/>
                <a:sym typeface="Arial"/>
              </a:rPr>
              <a:t>Provide additional supports to students in need, to ensure they are successful in school.</a:t>
            </a:r>
            <a:endParaRPr b="0" i="0" sz="3700" u="none" cap="none" strike="noStrike">
              <a:solidFill>
                <a:srgbClr val="000000"/>
              </a:solidFill>
              <a:latin typeface="Arial"/>
              <a:ea typeface="Arial"/>
              <a:cs typeface="Arial"/>
              <a:sym typeface="Arial"/>
            </a:endParaRPr>
          </a:p>
        </p:txBody>
      </p:sp>
      <p:pic>
        <p:nvPicPr>
          <p:cNvPr id="86" name="Google Shape;86;p4"/>
          <p:cNvPicPr preferRelativeResize="0"/>
          <p:nvPr/>
        </p:nvPicPr>
        <p:blipFill rotWithShape="1">
          <a:blip r:embed="rId3">
            <a:alphaModFix/>
          </a:blip>
          <a:srcRect b="0" l="0" r="0" t="0"/>
          <a:stretch/>
        </p:blipFill>
        <p:spPr>
          <a:xfrm>
            <a:off x="2473900" y="3505200"/>
            <a:ext cx="4603300" cy="2473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04800" y="274639"/>
            <a:ext cx="8534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How Our School Uses Title I Funds</a:t>
            </a:r>
            <a:endParaRPr/>
          </a:p>
        </p:txBody>
      </p:sp>
      <p:sp>
        <p:nvSpPr>
          <p:cNvPr id="92" name="Google Shape;92;p14"/>
          <p:cNvSpPr txBox="1"/>
          <p:nvPr/>
        </p:nvSpPr>
        <p:spPr>
          <a:xfrm>
            <a:off x="583150" y="1414450"/>
            <a:ext cx="8050800" cy="39828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rgbClr val="000000"/>
              </a:buClr>
              <a:buSzPts val="2500"/>
              <a:buFont typeface="Arial"/>
              <a:buChar char="➢"/>
            </a:pPr>
            <a:r>
              <a:rPr lang="en-US" sz="2500"/>
              <a:t>Behavior Coach</a:t>
            </a:r>
            <a:endParaRPr sz="2500"/>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Interventionists and Teacher Assistants (Critical support to grade level teams)</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Added Duty (PD to prepare for school start)</a:t>
            </a:r>
            <a:endParaRPr sz="2500"/>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Classroom Supplies</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Addendums for PD (professional development)</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Addendums for before school clubs or student activities</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Office Supplies</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SzPts val="2500"/>
              <a:buChar char="➢"/>
            </a:pPr>
            <a:r>
              <a:rPr lang="en-US" sz="2500"/>
              <a:t>Artist in </a:t>
            </a:r>
            <a:r>
              <a:rPr lang="en-US" sz="2500"/>
              <a:t>Residence</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ec555ce56f_0_564"/>
          <p:cNvSpPr txBox="1"/>
          <p:nvPr>
            <p:ph type="title"/>
          </p:nvPr>
        </p:nvSpPr>
        <p:spPr>
          <a:xfrm>
            <a:off x="1000350" y="-41900"/>
            <a:ext cx="7143300" cy="763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Learning Target/District Goals</a:t>
            </a:r>
            <a:endParaRPr/>
          </a:p>
        </p:txBody>
      </p:sp>
      <p:pic>
        <p:nvPicPr>
          <p:cNvPr id="98" name="Google Shape;98;gec555ce56f_0_564"/>
          <p:cNvPicPr preferRelativeResize="0"/>
          <p:nvPr/>
        </p:nvPicPr>
        <p:blipFill rotWithShape="1">
          <a:blip r:embed="rId3">
            <a:alphaModFix/>
          </a:blip>
          <a:srcRect b="0" l="0" r="0" t="0"/>
          <a:stretch/>
        </p:blipFill>
        <p:spPr>
          <a:xfrm>
            <a:off x="1619661" y="899433"/>
            <a:ext cx="5904674" cy="4393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SDTemplate2016">
  <a:themeElements>
    <a:clrScheme name="ASD theme">
      <a:dk1>
        <a:srgbClr val="000000"/>
      </a:dk1>
      <a:lt1>
        <a:srgbClr val="FFFFFF"/>
      </a:lt1>
      <a:dk2>
        <a:srgbClr val="5D7E8D"/>
      </a:dk2>
      <a:lt2>
        <a:srgbClr val="F1E9DA"/>
      </a:lt2>
      <a:accent1>
        <a:srgbClr val="455E74"/>
      </a:accent1>
      <a:accent2>
        <a:srgbClr val="AD7836"/>
      </a:accent2>
      <a:accent3>
        <a:srgbClr val="EDCC49"/>
      </a:accent3>
      <a:accent4>
        <a:srgbClr val="001E5C"/>
      </a:accent4>
      <a:accent5>
        <a:srgbClr val="DA8B20"/>
      </a:accent5>
      <a:accent6>
        <a:srgbClr val="394792"/>
      </a:accent6>
      <a:hlink>
        <a:srgbClr val="AD7836"/>
      </a:hlink>
      <a:folHlink>
        <a:srgbClr val="AD783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